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74" r:id="rId12"/>
    <p:sldId id="270" r:id="rId13"/>
    <p:sldId id="276" r:id="rId14"/>
    <p:sldId id="277" r:id="rId1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A3C1"/>
    <a:srgbClr val="B8B8D0"/>
    <a:srgbClr val="CDCDDD"/>
    <a:srgbClr val="DADAE6"/>
    <a:srgbClr val="C8C8DA"/>
    <a:srgbClr val="D5D5E3"/>
    <a:srgbClr val="E0DCDD"/>
    <a:srgbClr val="CA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3243" autoAdjust="0"/>
  </p:normalViewPr>
  <p:slideViewPr>
    <p:cSldViewPr>
      <p:cViewPr varScale="1">
        <p:scale>
          <a:sx n="54" d="100"/>
          <a:sy n="54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86F25-ECC7-4EEC-9B5D-C116B8D69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5C11CD-0E98-418B-8235-FF6AE5A40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DB703-D212-45C8-AC81-76B6FD9B6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BCAFB-E34E-4F2E-A692-85C712004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1AE89-2BAB-4F0C-8D50-703400641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C367-ECDE-4948-9C98-771ED74C8012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86378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25B5E-0D67-456F-B0D2-DA759972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4D7319E-DFBB-493E-8F18-D00CAB705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CC77B-8F96-4C12-AACE-4D3693548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D3799-A91D-4684-93D8-00A896FFF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0784F5-5552-4A20-A869-BBF90F341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3922-2767-4FBD-B6F5-356F22EC5B18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62374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B8B24B-23EB-4965-A4BF-B682C4ACD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1B90973-78E9-4BC9-81AC-32862C374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3784F-C728-410B-BBAF-989ED7A7C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514718-F6EC-4CF4-996C-02E117FC6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3F1B06-4CB3-4474-8F11-C79AC8441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9064-B290-49C4-BEEB-F6D1A68ABB1F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20067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84B27-CF21-471C-BEF2-CFA4D66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25805C-A311-4AC4-870F-AA7CF105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B2CD8B-CD23-4A1B-ACB1-2D1A57DCD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2559F-CEA9-41B8-84C0-1FD3B7946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664CD3-6858-4167-9AB8-05B47CE06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D918-F54F-43ED-BCCB-CE85555BED8A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50873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E836D-B5BC-4FBE-9ABF-3E1712AB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D7DD749-EA37-411C-B3A1-BD816C65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0E46E-C704-44C6-9C27-0FD161B1C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5D3A7C-998C-4E6D-BB37-DF9489F3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33031D-EE40-453D-860A-5176168D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E164-A185-4756-835C-2F2311120160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89215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67EEA-8326-4EC4-B261-95E2D6FC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6C246D-4421-4BF2-8008-49FA0C919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F118596-FF4B-4368-835F-ED63B994B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5D63C-FC43-436D-A148-6C2CC8308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C9144-346B-4DEF-8691-34C863D0D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AC400-243B-463C-96D5-C6EE788D8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44B2-C3E5-4AB7-AB27-31AFD1EBBB4F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17128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ADF3C-A3E7-42B9-A632-8ABBB124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FF25B37-3D69-4D6B-A368-54E4EDB3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DD0DBBE-C351-4EF6-B989-BD5177315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2228E4F-86F3-49D1-A1B7-3AC08AA83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E9DB8E5-FDB1-435D-85AB-1424727BA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85166A-795A-49EE-AC75-4DAF56273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703416-53A1-4168-9EF9-17486F2E1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F75F6F-6811-4A07-86F8-0CE28DBF2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5000-3C02-4464-8E59-BBC742AA9E69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43879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BFC35-5DB3-46B2-A4BB-D4A95A19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6F0ADC-0206-461D-B033-F35A3C8C8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DB8586-0384-470F-A0B7-AE167984E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58960E-0A57-46BA-B975-BF9D7C72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3CA8-79DD-46F3-8506-F5C27940766E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8502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00D385-1015-47F3-96D0-CBFBCC850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63C6BE-9AF4-4709-A8E5-33570ED5A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01AF22-0800-47B3-BC23-BB2CB2C9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A6A4-5AF5-442C-8FAF-E22E73B8FB1A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34997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7AF8E-7668-4645-944B-60063D22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74A673-4FC0-437F-B25E-A91552CBD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63869BF-5B94-4618-9F0B-1E73A3CF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008B7-CD6E-4B2D-BB0A-CFDDC51BB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2628D-5296-45C8-99BA-4CD94140B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5F204-60A1-47C6-B5F8-148B11A37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0917-44FB-41F9-8AAF-6E42F2A90B45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83026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DF2F6-B77A-42CC-BDF2-33678AF0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F28DD8F-07B1-4946-A7AB-01D23F589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FB72113-D1BA-484C-B635-35D65BEF1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38790-D292-42DD-B470-04F96993C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8B386-33BA-4B2A-9800-534643B09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27931-E34D-4396-97BA-E8070BB0C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2B80-09A8-4E86-A58C-E2B54EE393C7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3136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0DE29E-6B91-4567-B24A-CEA283C1B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PT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BA7E66-2A0A-4A35-B9B4-DEB00F30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PT"/>
              <a:t>Clique para editar os estilos do texto mestre</a:t>
            </a:r>
          </a:p>
          <a:p>
            <a:pPr lvl="1"/>
            <a:r>
              <a:rPr lang="pt-BR" altLang="pt-PT"/>
              <a:t>Segundo nível</a:t>
            </a:r>
          </a:p>
          <a:p>
            <a:pPr lvl="2"/>
            <a:r>
              <a:rPr lang="pt-BR" altLang="pt-PT"/>
              <a:t>Terceiro nível</a:t>
            </a:r>
          </a:p>
          <a:p>
            <a:pPr lvl="3"/>
            <a:r>
              <a:rPr lang="pt-BR" altLang="pt-PT"/>
              <a:t>Quarto nível</a:t>
            </a:r>
          </a:p>
          <a:p>
            <a:pPr lvl="4"/>
            <a:r>
              <a:rPr lang="pt-BR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138857-B8F8-409E-924A-3725229847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E518EC-6083-416C-9C97-B502D475A0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226EFD-F436-4C84-A303-8D23EDEC2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2C34C9C-E2A8-4245-AC02-31DCD9927FD7}" type="slidenum">
              <a:rPr lang="pt-BR" altLang="pt-PT"/>
              <a:pPr>
                <a:defRPr/>
              </a:pPr>
              <a:t>‹nº›</a:t>
            </a:fld>
            <a:endParaRPr lang="pt-BR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 descr="mens_a_aartesp">
            <a:extLst>
              <a:ext uri="{FF2B5EF4-FFF2-40B4-BE49-F238E27FC236}">
                <a16:creationId xmlns:a16="http://schemas.microsoft.com/office/drawing/2014/main" id="{517A6299-5ECB-4D09-B5AE-97B42A7D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4000" cy="5759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51" name="WordArt 2" descr="chasingthewindouterstrip">
            <a:extLst>
              <a:ext uri="{FF2B5EF4-FFF2-40B4-BE49-F238E27FC236}">
                <a16:creationId xmlns:a16="http://schemas.microsoft.com/office/drawing/2014/main" id="{4DAF9686-6C4B-4558-A97E-703D6D312C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7448550" cy="3228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6000" b="1" i="1" kern="10">
                <a:blipFill dpi="0" rotWithShape="1">
                  <a:blip r:embed="rId5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bg2"/>
                  </a:outerShdw>
                </a:effectLst>
                <a:latin typeface="Georgia" panose="02040502050405020303" pitchFamily="18" charset="0"/>
              </a:rPr>
              <a:t>Todas as</a:t>
            </a:r>
          </a:p>
          <a:p>
            <a:pPr algn="ctr"/>
            <a:r>
              <a:rPr lang="pt-PT" sz="6000" b="1" i="1" kern="10">
                <a:blipFill dpi="0" rotWithShape="1">
                  <a:blip r:embed="rId5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bg2"/>
                  </a:outerShdw>
                </a:effectLst>
                <a:latin typeface="Georgia" panose="02040502050405020303" pitchFamily="18" charset="0"/>
              </a:rPr>
              <a:t> Nossas Senhoras</a:t>
            </a:r>
          </a:p>
        </p:txBody>
      </p:sp>
      <p:sp>
        <p:nvSpPr>
          <p:cNvPr id="2052" name="Rectangle 3" descr="mens_a_aartesp">
            <a:extLst>
              <a:ext uri="{FF2B5EF4-FFF2-40B4-BE49-F238E27FC236}">
                <a16:creationId xmlns:a16="http://schemas.microsoft.com/office/drawing/2014/main" id="{4085F7B8-2F83-4331-8054-62343FF0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4048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DC7C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53" name="Rectangle 6" descr="mens_a_aartesp">
            <a:extLst>
              <a:ext uri="{FF2B5EF4-FFF2-40B4-BE49-F238E27FC236}">
                <a16:creationId xmlns:a16="http://schemas.microsoft.com/office/drawing/2014/main" id="{5EEA4A9E-0FD8-4E01-9D10-43A6597DD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453188"/>
            <a:ext cx="9324975" cy="4048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DC7C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pic>
        <p:nvPicPr>
          <p:cNvPr id="2054" name="Picture 20" descr="flowerbar">
            <a:extLst>
              <a:ext uri="{FF2B5EF4-FFF2-40B4-BE49-F238E27FC236}">
                <a16:creationId xmlns:a16="http://schemas.microsoft.com/office/drawing/2014/main" id="{7AB12E2B-7A0C-4498-84BC-9F6843F4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49275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flowerbar">
            <a:extLst>
              <a:ext uri="{FF2B5EF4-FFF2-40B4-BE49-F238E27FC236}">
                <a16:creationId xmlns:a16="http://schemas.microsoft.com/office/drawing/2014/main" id="{EDC153FB-6FC8-4C2E-ACB2-3B03EDB4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05488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flowerbar">
            <a:extLst>
              <a:ext uri="{FF2B5EF4-FFF2-40B4-BE49-F238E27FC236}">
                <a16:creationId xmlns:a16="http://schemas.microsoft.com/office/drawing/2014/main" id="{9A01A821-CBDB-43C1-9A72-DC373BF6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9275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flowerbar">
            <a:extLst>
              <a:ext uri="{FF2B5EF4-FFF2-40B4-BE49-F238E27FC236}">
                <a16:creationId xmlns:a16="http://schemas.microsoft.com/office/drawing/2014/main" id="{A1F5D928-6923-4A0A-BB5C-B4B150E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49275"/>
            <a:ext cx="380047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flowerbar">
            <a:extLst>
              <a:ext uri="{FF2B5EF4-FFF2-40B4-BE49-F238E27FC236}">
                <a16:creationId xmlns:a16="http://schemas.microsoft.com/office/drawing/2014/main" id="{62D85750-64CF-4408-8636-2B359A96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805488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flowerbar">
            <a:extLst>
              <a:ext uri="{FF2B5EF4-FFF2-40B4-BE49-F238E27FC236}">
                <a16:creationId xmlns:a16="http://schemas.microsoft.com/office/drawing/2014/main" id="{E3A37DE1-431F-4AE2-A54F-87145752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5805488"/>
            <a:ext cx="380047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1" name="Rectangle 39">
            <a:extLst>
              <a:ext uri="{FF2B5EF4-FFF2-40B4-BE49-F238E27FC236}">
                <a16:creationId xmlns:a16="http://schemas.microsoft.com/office/drawing/2014/main" id="{BC28D639-F1AB-49EB-A9BF-391783B9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16" name="Rectangle 44">
            <a:extLst>
              <a:ext uri="{FF2B5EF4-FFF2-40B4-BE49-F238E27FC236}">
                <a16:creationId xmlns:a16="http://schemas.microsoft.com/office/drawing/2014/main" id="{A296C7D3-C30A-4ADD-8881-115A6704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7AA617D2-9CFE-42B8-91D8-5F0F5D3E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18" name="Rectangle 46">
            <a:extLst>
              <a:ext uri="{FF2B5EF4-FFF2-40B4-BE49-F238E27FC236}">
                <a16:creationId xmlns:a16="http://schemas.microsoft.com/office/drawing/2014/main" id="{3692A6A1-FAEE-410E-B0E6-1E8B16EFF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19" name="Rectangle 47">
            <a:extLst>
              <a:ext uri="{FF2B5EF4-FFF2-40B4-BE49-F238E27FC236}">
                <a16:creationId xmlns:a16="http://schemas.microsoft.com/office/drawing/2014/main" id="{FB162B0F-A6E4-4FF9-8EE6-084C4853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20" name="Rectangle 48">
            <a:extLst>
              <a:ext uri="{FF2B5EF4-FFF2-40B4-BE49-F238E27FC236}">
                <a16:creationId xmlns:a16="http://schemas.microsoft.com/office/drawing/2014/main" id="{3CA15734-633A-419D-8B66-4D19D697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19FDE856-3369-48E1-9846-0F0CECA20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0B9C7582-14AB-4273-BC65-A8157920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</p:spTree>
  </p:cSld>
  <p:clrMapOvr>
    <a:masterClrMapping/>
  </p:clrMapOvr>
  <p:transition spd="slow" advClick="0" advTm="12703">
    <p:randomBar dir="vert"/>
    <p:sndAc>
      <p:stSnd>
        <p:snd r:embed="rId2" name="Todas as Nossas Senhora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 descr="slide0027_image054">
            <a:extLst>
              <a:ext uri="{FF2B5EF4-FFF2-40B4-BE49-F238E27FC236}">
                <a16:creationId xmlns:a16="http://schemas.microsoft.com/office/drawing/2014/main" id="{0F7BAC4D-7348-4E07-850C-890FD3DC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4032250" cy="5329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2293" name="Rectangle 5" descr="slide0002_image004">
            <a:extLst>
              <a:ext uri="{FF2B5EF4-FFF2-40B4-BE49-F238E27FC236}">
                <a16:creationId xmlns:a16="http://schemas.microsoft.com/office/drawing/2014/main" id="{03996E3C-FBEE-4A10-B076-B2C773BA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92150"/>
            <a:ext cx="4032250" cy="5329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2294" name="Rectangle 6" descr="slide0023_image045">
            <a:extLst>
              <a:ext uri="{FF2B5EF4-FFF2-40B4-BE49-F238E27FC236}">
                <a16:creationId xmlns:a16="http://schemas.microsoft.com/office/drawing/2014/main" id="{409413DE-A2BF-4BE5-8EF2-8250EC14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08050"/>
            <a:ext cx="4032250" cy="5329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2295" name="Rectangle 7" descr="slide0018_image036">
            <a:extLst>
              <a:ext uri="{FF2B5EF4-FFF2-40B4-BE49-F238E27FC236}">
                <a16:creationId xmlns:a16="http://schemas.microsoft.com/office/drawing/2014/main" id="{258A0B86-C2AB-4381-8E57-4E8EB7B6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123950"/>
            <a:ext cx="4032250" cy="5329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2296" name="Rectangle 8" descr="slide0019_image038">
            <a:extLst>
              <a:ext uri="{FF2B5EF4-FFF2-40B4-BE49-F238E27FC236}">
                <a16:creationId xmlns:a16="http://schemas.microsoft.com/office/drawing/2014/main" id="{837D1524-9B8C-420C-B3FD-3A7D18A05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339850"/>
            <a:ext cx="4032250" cy="53292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2298" name="WordArt 10" descr="slide0019_image038">
            <a:extLst>
              <a:ext uri="{FF2B5EF4-FFF2-40B4-BE49-F238E27FC236}">
                <a16:creationId xmlns:a16="http://schemas.microsoft.com/office/drawing/2014/main" id="{B0932300-0971-42C2-A818-D6F89B553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1052513"/>
            <a:ext cx="2952750" cy="4824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da Glória,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Lourdes,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Nazaré.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Virgem Santa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da Saúde,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da Boa Nova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e da Fé.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Minha Mãe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tanta bondade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hoje eu sei </a:t>
            </a:r>
          </a:p>
          <a:p>
            <a:pPr algn="ctr"/>
            <a:r>
              <a:rPr lang="pt-PT" b="1" kern="10">
                <a:blipFill dpi="0" rotWithShape="1">
                  <a:blip r:embed="rId7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bem o que é.</a:t>
            </a:r>
          </a:p>
        </p:txBody>
      </p:sp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 descr="slide0009_image018">
            <a:extLst>
              <a:ext uri="{FF2B5EF4-FFF2-40B4-BE49-F238E27FC236}">
                <a16:creationId xmlns:a16="http://schemas.microsoft.com/office/drawing/2014/main" id="{792DCE50-A0D5-4FC6-9EDB-9604A631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3816350" cy="5040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2533" name="Rectangle 5" descr="natureza">
            <a:extLst>
              <a:ext uri="{FF2B5EF4-FFF2-40B4-BE49-F238E27FC236}">
                <a16:creationId xmlns:a16="http://schemas.microsoft.com/office/drawing/2014/main" id="{632E8850-8883-48A1-81FC-BDAD3373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3816350" cy="5040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2535" name="Rectangle 7" descr="nsluz">
            <a:extLst>
              <a:ext uri="{FF2B5EF4-FFF2-40B4-BE49-F238E27FC236}">
                <a16:creationId xmlns:a16="http://schemas.microsoft.com/office/drawing/2014/main" id="{E64C5BC5-0682-49D5-A23D-3E8B1A3F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836613"/>
            <a:ext cx="3816350" cy="50403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2536" name="Rectangle 8" descr="slide0007_image014">
            <a:extLst>
              <a:ext uri="{FF2B5EF4-FFF2-40B4-BE49-F238E27FC236}">
                <a16:creationId xmlns:a16="http://schemas.microsoft.com/office/drawing/2014/main" id="{E3636F7E-C150-4AC2-BF12-EB77DC74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2513"/>
            <a:ext cx="3816350" cy="50403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2538" name="Rectangle 10" descr="nsdelbrasil">
            <a:extLst>
              <a:ext uri="{FF2B5EF4-FFF2-40B4-BE49-F238E27FC236}">
                <a16:creationId xmlns:a16="http://schemas.microsoft.com/office/drawing/2014/main" id="{5D32BB62-3565-455B-9EEC-149A3C88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268413"/>
            <a:ext cx="3816350" cy="48958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2539" name="WordArt 11" descr="slide0021_image042">
            <a:extLst>
              <a:ext uri="{FF2B5EF4-FFF2-40B4-BE49-F238E27FC236}">
                <a16:creationId xmlns:a16="http://schemas.microsoft.com/office/drawing/2014/main" id="{841B4F15-F7BB-4C48-806F-FEB4F1195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600" y="188913"/>
            <a:ext cx="3240088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das Graças, 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da Confiança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 da Luz.</a:t>
            </a:r>
          </a:p>
        </p:txBody>
      </p:sp>
      <p:sp>
        <p:nvSpPr>
          <p:cNvPr id="22540" name="WordArt 12" descr="slide0021_image042">
            <a:extLst>
              <a:ext uri="{FF2B5EF4-FFF2-40B4-BE49-F238E27FC236}">
                <a16:creationId xmlns:a16="http://schemas.microsoft.com/office/drawing/2014/main" id="{3562EB57-29D3-4832-AF8A-AD1A6A3C0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4163" y="1412875"/>
            <a:ext cx="3240087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Senhora da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Lampadoza,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rogai por nós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a Jesus.</a:t>
            </a:r>
          </a:p>
        </p:txBody>
      </p:sp>
      <p:sp>
        <p:nvSpPr>
          <p:cNvPr id="22541" name="WordArt 13" descr="slide0021_image042">
            <a:extLst>
              <a:ext uri="{FF2B5EF4-FFF2-40B4-BE49-F238E27FC236}">
                <a16:creationId xmlns:a16="http://schemas.microsoft.com/office/drawing/2014/main" id="{55688E44-EA6E-4080-ACEA-7975918531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2781300"/>
            <a:ext cx="3673475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Virgem esposa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Imaculada. 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Espírito Santo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adorável.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Mãe rainha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e vencedora, 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três vezes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admirada.</a:t>
            </a:r>
          </a:p>
        </p:txBody>
      </p:sp>
      <p:sp>
        <p:nvSpPr>
          <p:cNvPr id="22542" name="WordArt 14" descr="slide0021_image042">
            <a:extLst>
              <a:ext uri="{FF2B5EF4-FFF2-40B4-BE49-F238E27FC236}">
                <a16:creationId xmlns:a16="http://schemas.microsoft.com/office/drawing/2014/main" id="{DA8739F1-D4B6-4921-B761-6380335A77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5373688"/>
            <a:ext cx="3240088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do Brasil, 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do seu povo </a:t>
            </a:r>
          </a:p>
          <a:p>
            <a:pPr algn="ctr"/>
            <a:r>
              <a:rPr lang="pt-PT" b="1" kern="10">
                <a:blipFill dpi="0" rotWithShape="1">
                  <a:blip r:embed="rId8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inseparável.</a:t>
            </a:r>
          </a:p>
        </p:txBody>
      </p:sp>
    </p:spTree>
  </p:cSld>
  <p:clrMapOvr>
    <a:masterClrMapping/>
  </p:clrMapOvr>
  <p:transition advClick="0"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 descr="14">
            <a:extLst>
              <a:ext uri="{FF2B5EF4-FFF2-40B4-BE49-F238E27FC236}">
                <a16:creationId xmlns:a16="http://schemas.microsoft.com/office/drawing/2014/main" id="{FB80EFC9-2C67-4929-90A5-DE44B67C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3671887" cy="5113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3" name="Rectangle 5" descr="ns23">
            <a:extLst>
              <a:ext uri="{FF2B5EF4-FFF2-40B4-BE49-F238E27FC236}">
                <a16:creationId xmlns:a16="http://schemas.microsoft.com/office/drawing/2014/main" id="{64D0295A-70DB-4E54-ADD4-653008EE0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3671887" cy="51133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4" name="Rectangle 6" descr="slide0002_image004">
            <a:extLst>
              <a:ext uri="{FF2B5EF4-FFF2-40B4-BE49-F238E27FC236}">
                <a16:creationId xmlns:a16="http://schemas.microsoft.com/office/drawing/2014/main" id="{3352AA59-3E36-4A24-8285-B656694C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3671887" cy="51133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5" name="Rectangle 7" descr="slide0001_image002">
            <a:extLst>
              <a:ext uri="{FF2B5EF4-FFF2-40B4-BE49-F238E27FC236}">
                <a16:creationId xmlns:a16="http://schemas.microsoft.com/office/drawing/2014/main" id="{7C328AFC-4B09-4331-A0D8-243E3F90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23950"/>
            <a:ext cx="3671887" cy="51133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7" name="Rectangle 9" descr="slide0022_image044">
            <a:extLst>
              <a:ext uri="{FF2B5EF4-FFF2-40B4-BE49-F238E27FC236}">
                <a16:creationId xmlns:a16="http://schemas.microsoft.com/office/drawing/2014/main" id="{903F13A1-77F9-46C4-9237-C9FF5F1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39850"/>
            <a:ext cx="3671887" cy="51133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8" name="Rectangle 10" descr="slide0008_image016">
            <a:extLst>
              <a:ext uri="{FF2B5EF4-FFF2-40B4-BE49-F238E27FC236}">
                <a16:creationId xmlns:a16="http://schemas.microsoft.com/office/drawing/2014/main" id="{8A1B7480-FB31-43BE-9261-E17616F0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555750"/>
            <a:ext cx="3671887" cy="51133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7419" name="WordArt 11" descr="nsangola">
            <a:extLst>
              <a:ext uri="{FF2B5EF4-FFF2-40B4-BE49-F238E27FC236}">
                <a16:creationId xmlns:a16="http://schemas.microsoft.com/office/drawing/2014/main" id="{EE254F19-0D73-435D-AF01-482EAE3293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1844675"/>
            <a:ext cx="2735263" cy="381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Senhora da 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Rosa Mística,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das Dores, 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da Conceição.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Guadalupe, 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Medjugore e </a:t>
            </a:r>
          </a:p>
          <a:p>
            <a:pPr algn="ctr"/>
            <a:r>
              <a:rPr lang="pt-PT" sz="2000" b="1" kern="10">
                <a:blipFill dpi="0" rotWithShape="1">
                  <a:blip r:embed="rId9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do nosso coração.</a:t>
            </a:r>
          </a:p>
        </p:txBody>
      </p:sp>
    </p:spTree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 descr="MA15069A">
            <a:extLst>
              <a:ext uri="{FF2B5EF4-FFF2-40B4-BE49-F238E27FC236}">
                <a16:creationId xmlns:a16="http://schemas.microsoft.com/office/drawing/2014/main" id="{576286F3-130B-4C33-A265-6D78E9D5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3527425" cy="5040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5613" name="Rectangle 13" descr="gra2">
            <a:extLst>
              <a:ext uri="{FF2B5EF4-FFF2-40B4-BE49-F238E27FC236}">
                <a16:creationId xmlns:a16="http://schemas.microsoft.com/office/drawing/2014/main" id="{755C14E0-44E6-4DE0-9912-93E1D66C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3527425" cy="5040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5614" name="Rectangle 14" descr="nsgracas2">
            <a:extLst>
              <a:ext uri="{FF2B5EF4-FFF2-40B4-BE49-F238E27FC236}">
                <a16:creationId xmlns:a16="http://schemas.microsoft.com/office/drawing/2014/main" id="{AF401482-79E7-470D-A0A8-AAB2C142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836613"/>
            <a:ext cx="3527425" cy="50403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5615" name="Rectangle 15" descr="Cehch083">
            <a:extLst>
              <a:ext uri="{FF2B5EF4-FFF2-40B4-BE49-F238E27FC236}">
                <a16:creationId xmlns:a16="http://schemas.microsoft.com/office/drawing/2014/main" id="{30244CD9-B872-4A7A-92DB-6C519D74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2513"/>
            <a:ext cx="3527425" cy="50403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5616" name="WordArt 16" descr="Cehch083">
            <a:extLst>
              <a:ext uri="{FF2B5EF4-FFF2-40B4-BE49-F238E27FC236}">
                <a16:creationId xmlns:a16="http://schemas.microsoft.com/office/drawing/2014/main" id="{4592091C-3357-4BE3-8072-744AA5CDD2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7900" y="1125538"/>
            <a:ext cx="43561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MINHA MÃE, NOSSA SENHORA, 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SOMOS TODOS FILHOS SEUS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TODAS AS NOSSAS SENHORAS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SÃO A MESMA MÃE DE DEUS.</a:t>
            </a:r>
          </a:p>
        </p:txBody>
      </p:sp>
      <p:sp>
        <p:nvSpPr>
          <p:cNvPr id="14343" name="Text Box 17">
            <a:extLst>
              <a:ext uri="{FF2B5EF4-FFF2-40B4-BE49-F238E27FC236}">
                <a16:creationId xmlns:a16="http://schemas.microsoft.com/office/drawing/2014/main" id="{7DFCC6E2-AAE1-43A9-ACBC-1BB99482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923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 altLang="pt-PT"/>
          </a:p>
        </p:txBody>
      </p:sp>
      <p:sp>
        <p:nvSpPr>
          <p:cNvPr id="25620" name="WordArt 20" descr="Cehch083">
            <a:extLst>
              <a:ext uri="{FF2B5EF4-FFF2-40B4-BE49-F238E27FC236}">
                <a16:creationId xmlns:a16="http://schemas.microsoft.com/office/drawing/2014/main" id="{2C16CA2F-3B20-47C9-BCE3-286534D50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7900" y="2924175"/>
            <a:ext cx="43561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MINHA MÃE, NOSSA SENHORA, 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SOMOS TODOS FILHOS SEUS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TODAS AS NOSSAS SENHORAS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SÃO A MESMA MÃE DE DEUS.</a:t>
            </a:r>
          </a:p>
        </p:txBody>
      </p:sp>
      <p:sp>
        <p:nvSpPr>
          <p:cNvPr id="25621" name="WordArt 21" descr="Cehch083">
            <a:extLst>
              <a:ext uri="{FF2B5EF4-FFF2-40B4-BE49-F238E27FC236}">
                <a16:creationId xmlns:a16="http://schemas.microsoft.com/office/drawing/2014/main" id="{7EA0D938-B035-4E50-AA26-BA16C7675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7900" y="4941888"/>
            <a:ext cx="43561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MINHA MÃE, NOSSA SENHORA, 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SOMOS TODOS FILHOS SEUS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TODAS AS NOSSAS SENHORAS</a:t>
            </a:r>
          </a:p>
          <a:p>
            <a:r>
              <a:rPr lang="pt-PT" sz="1600" b="1" kern="10">
                <a:blipFill dpi="0" rotWithShape="1">
                  <a:blip r:embed="rId6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SÃO A MESMA MÃE DE DEUS.</a:t>
            </a:r>
          </a:p>
        </p:txBody>
      </p:sp>
    </p:spTree>
  </p:cSld>
  <p:clrMapOvr>
    <a:masterClrMapping/>
  </p:clrMapOvr>
  <p:transition advTm="3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 descr="mens_a_aartesp">
            <a:extLst>
              <a:ext uri="{FF2B5EF4-FFF2-40B4-BE49-F238E27FC236}">
                <a16:creationId xmlns:a16="http://schemas.microsoft.com/office/drawing/2014/main" id="{B0BA9889-DB32-4B0D-B3F4-3DF271B6E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404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DC7C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5363" name="Rectangle 7" descr="mens_a_aartesp">
            <a:extLst>
              <a:ext uri="{FF2B5EF4-FFF2-40B4-BE49-F238E27FC236}">
                <a16:creationId xmlns:a16="http://schemas.microsoft.com/office/drawing/2014/main" id="{175E6793-B328-4564-AC93-7D23D8DFA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404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DC7C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5364" name="Rectangle 8" descr="mens_a_aartesp">
            <a:extLst>
              <a:ext uri="{FF2B5EF4-FFF2-40B4-BE49-F238E27FC236}">
                <a16:creationId xmlns:a16="http://schemas.microsoft.com/office/drawing/2014/main" id="{CDB89D97-9B1E-44A5-AB1D-FD6788F027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453188"/>
            <a:ext cx="9324975" cy="4048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DC7C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37" name="WordArt 13" descr="mens_a_aartesp">
            <a:extLst>
              <a:ext uri="{FF2B5EF4-FFF2-40B4-BE49-F238E27FC236}">
                <a16:creationId xmlns:a16="http://schemas.microsoft.com/office/drawing/2014/main" id="{04B3B248-236B-4FD9-9F11-CB1B47ACCA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3500438"/>
            <a:ext cx="7775575" cy="1833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b="1" kern="10"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Música:</a:t>
            </a:r>
          </a:p>
          <a:p>
            <a:r>
              <a:rPr lang="pt-PT" b="1" kern="10"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Todas as Nossas Senhoras _ Roberto Carlos</a:t>
            </a:r>
          </a:p>
          <a:p>
            <a:r>
              <a:rPr lang="pt-PT" b="1" kern="10"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Imagens: Net</a:t>
            </a:r>
          </a:p>
          <a:p>
            <a:r>
              <a:rPr lang="pt-PT" b="1" kern="10"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Formatação:</a:t>
            </a:r>
          </a:p>
          <a:p>
            <a:r>
              <a:rPr lang="pt-PT" b="1" kern="10"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angelina_scalon@hotmail.com</a:t>
            </a:r>
          </a:p>
        </p:txBody>
      </p:sp>
      <p:pic>
        <p:nvPicPr>
          <p:cNvPr id="15366" name="Picture 14" descr="flowerbar">
            <a:extLst>
              <a:ext uri="{FF2B5EF4-FFF2-40B4-BE49-F238E27FC236}">
                <a16:creationId xmlns:a16="http://schemas.microsoft.com/office/drawing/2014/main" id="{9C3B315A-1B8D-45E9-96E3-DF9313FC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flowerbar">
            <a:extLst>
              <a:ext uri="{FF2B5EF4-FFF2-40B4-BE49-F238E27FC236}">
                <a16:creationId xmlns:a16="http://schemas.microsoft.com/office/drawing/2014/main" id="{49CBEF35-9AE8-4397-8330-73E1C2C3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6250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6" descr="flowerbar">
            <a:extLst>
              <a:ext uri="{FF2B5EF4-FFF2-40B4-BE49-F238E27FC236}">
                <a16:creationId xmlns:a16="http://schemas.microsoft.com/office/drawing/2014/main" id="{6969491C-6C87-4C5C-A749-99AAA642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476250"/>
            <a:ext cx="380047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flowerbar">
            <a:extLst>
              <a:ext uri="{FF2B5EF4-FFF2-40B4-BE49-F238E27FC236}">
                <a16:creationId xmlns:a16="http://schemas.microsoft.com/office/drawing/2014/main" id="{1C2C652B-EFE0-4973-9DB7-5856AF0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5805488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flowerbar">
            <a:extLst>
              <a:ext uri="{FF2B5EF4-FFF2-40B4-BE49-F238E27FC236}">
                <a16:creationId xmlns:a16="http://schemas.microsoft.com/office/drawing/2014/main" id="{5F86341C-3F71-4C19-A31F-94D928F1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805488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9" descr="flowerbar">
            <a:extLst>
              <a:ext uri="{FF2B5EF4-FFF2-40B4-BE49-F238E27FC236}">
                <a16:creationId xmlns:a16="http://schemas.microsoft.com/office/drawing/2014/main" id="{A2990B0F-415B-4703-9D17-7788BDDC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Rectangle 46">
            <a:extLst>
              <a:ext uri="{FF2B5EF4-FFF2-40B4-BE49-F238E27FC236}">
                <a16:creationId xmlns:a16="http://schemas.microsoft.com/office/drawing/2014/main" id="{A21475E1-4F05-4A7B-8988-3F33085D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1" name="Rectangle 47">
            <a:extLst>
              <a:ext uri="{FF2B5EF4-FFF2-40B4-BE49-F238E27FC236}">
                <a16:creationId xmlns:a16="http://schemas.microsoft.com/office/drawing/2014/main" id="{418102F4-DB00-4BB7-860E-B1BF7088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2" name="Rectangle 48">
            <a:extLst>
              <a:ext uri="{FF2B5EF4-FFF2-40B4-BE49-F238E27FC236}">
                <a16:creationId xmlns:a16="http://schemas.microsoft.com/office/drawing/2014/main" id="{6E92AF89-A232-4675-962B-A23E57374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3" name="Rectangle 49">
            <a:extLst>
              <a:ext uri="{FF2B5EF4-FFF2-40B4-BE49-F238E27FC236}">
                <a16:creationId xmlns:a16="http://schemas.microsoft.com/office/drawing/2014/main" id="{671537CA-E2A4-4F9C-92F8-662E817F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4" name="Rectangle 50">
            <a:extLst>
              <a:ext uri="{FF2B5EF4-FFF2-40B4-BE49-F238E27FC236}">
                <a16:creationId xmlns:a16="http://schemas.microsoft.com/office/drawing/2014/main" id="{6D4FA0A3-75DC-4F64-A219-7AE6C9A7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5" name="Rectangle 51">
            <a:extLst>
              <a:ext uri="{FF2B5EF4-FFF2-40B4-BE49-F238E27FC236}">
                <a16:creationId xmlns:a16="http://schemas.microsoft.com/office/drawing/2014/main" id="{25DB8ECB-1B84-45E0-98AD-A40FF0AE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6" name="Rectangle 52">
            <a:extLst>
              <a:ext uri="{FF2B5EF4-FFF2-40B4-BE49-F238E27FC236}">
                <a16:creationId xmlns:a16="http://schemas.microsoft.com/office/drawing/2014/main" id="{7FD5BAAC-1B32-4A1E-BCC6-277A9D6C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6677" name="Rectangle 53">
            <a:extLst>
              <a:ext uri="{FF2B5EF4-FFF2-40B4-BE49-F238E27FC236}">
                <a16:creationId xmlns:a16="http://schemas.microsoft.com/office/drawing/2014/main" id="{24F93963-59CD-4510-B185-153FEF04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549275"/>
            <a:ext cx="1187450" cy="5759450"/>
          </a:xfrm>
          <a:prstGeom prst="rect">
            <a:avLst/>
          </a:prstGeom>
          <a:gradFill rotWithShape="1">
            <a:gsLst>
              <a:gs pos="0">
                <a:srgbClr val="B6B6CE"/>
              </a:gs>
              <a:gs pos="50000">
                <a:srgbClr val="CACADC"/>
              </a:gs>
              <a:gs pos="100000">
                <a:srgbClr val="B6B6C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</p:spTree>
  </p:cSld>
  <p:clrMapOvr>
    <a:masterClrMapping/>
  </p:clrMapOvr>
  <p:transition advClick="0" advTm="17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WordArt 48" descr="slide0013_image026">
            <a:extLst>
              <a:ext uri="{FF2B5EF4-FFF2-40B4-BE49-F238E27FC236}">
                <a16:creationId xmlns:a16="http://schemas.microsoft.com/office/drawing/2014/main" id="{41140A36-9CD6-445E-A559-AA7D76E7FA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1196975"/>
            <a:ext cx="3240088" cy="4392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Quando eu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me sinto aflito,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Nossa Senhora 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da Paz.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dá sua mão 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acalma, 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tranquilidade </a:t>
            </a:r>
          </a:p>
          <a:p>
            <a:pPr algn="ctr"/>
            <a:r>
              <a:rPr lang="pt-PT" sz="36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17961" dir="27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traz. </a:t>
            </a:r>
          </a:p>
        </p:txBody>
      </p:sp>
      <p:sp>
        <p:nvSpPr>
          <p:cNvPr id="4145" name="Rectangle 49" descr="slide0013_image026">
            <a:extLst>
              <a:ext uri="{FF2B5EF4-FFF2-40B4-BE49-F238E27FC236}">
                <a16:creationId xmlns:a16="http://schemas.microsoft.com/office/drawing/2014/main" id="{5AA5AFFC-D9DE-488D-A2F2-08D54EF0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4537075" cy="5975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</p:spTree>
  </p:cSld>
  <p:clrMapOvr>
    <a:masterClrMapping/>
  </p:clrMapOvr>
  <p:transition advClick="0" advTm="14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 descr="slide0003_image005">
            <a:extLst>
              <a:ext uri="{FF2B5EF4-FFF2-40B4-BE49-F238E27FC236}">
                <a16:creationId xmlns:a16="http://schemas.microsoft.com/office/drawing/2014/main" id="{8C0C3D3D-1CA7-48C1-A0C1-A817E1CD8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6150" name="WordArt 6" descr="slide0003_image006">
            <a:extLst>
              <a:ext uri="{FF2B5EF4-FFF2-40B4-BE49-F238E27FC236}">
                <a16:creationId xmlns:a16="http://schemas.microsoft.com/office/drawing/2014/main" id="{707F0A9A-A99B-4BA9-A8FC-BF6DADDFC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1341438"/>
            <a:ext cx="3373438" cy="410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 uma lágrima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me rola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e o pranto eu 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não contenha.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Choro nas 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escadarias 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Nossa Senhora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da Penha.</a:t>
            </a:r>
          </a:p>
        </p:txBody>
      </p:sp>
    </p:spTree>
  </p:cSld>
  <p:clrMapOvr>
    <a:masterClrMapping/>
  </p:clrMapOvr>
  <p:transition advClick="0" advTm="12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slide0014_image007">
            <a:extLst>
              <a:ext uri="{FF2B5EF4-FFF2-40B4-BE49-F238E27FC236}">
                <a16:creationId xmlns:a16="http://schemas.microsoft.com/office/drawing/2014/main" id="{8F4D24AB-1520-4A87-98A6-51D03D7B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172" name="WordArt 4" descr="slide0014_image007">
            <a:extLst>
              <a:ext uri="{FF2B5EF4-FFF2-40B4-BE49-F238E27FC236}">
                <a16:creationId xmlns:a16="http://schemas.microsoft.com/office/drawing/2014/main" id="{6A5DBA75-6139-419B-A451-7A485CD9CA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1773238"/>
            <a:ext cx="2376488" cy="4176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de Fátima 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peço que a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alegria venha.</a:t>
            </a:r>
          </a:p>
          <a:p>
            <a:pPr algn="ctr"/>
            <a:endParaRPr lang="pt-PT" sz="2000" b="1" kern="10"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pt-PT" sz="2000" b="1" kern="10"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 advTm="13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NSCarmo">
            <a:extLst>
              <a:ext uri="{FF2B5EF4-FFF2-40B4-BE49-F238E27FC236}">
                <a16:creationId xmlns:a16="http://schemas.microsoft.com/office/drawing/2014/main" id="{A8BEB675-AA83-4F9C-87C7-D178DD12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8196" name="WordArt 4" descr="NSCarmo">
            <a:extLst>
              <a:ext uri="{FF2B5EF4-FFF2-40B4-BE49-F238E27FC236}">
                <a16:creationId xmlns:a16="http://schemas.microsoft.com/office/drawing/2014/main" id="{C81AC396-C019-4975-9F7B-8386C259F8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908050"/>
            <a:ext cx="3403600" cy="5113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 o perigo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me 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preocupa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eu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tenho fé 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não me 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alarmo.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Tenho meu 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escapulário,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Nossa 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Senhora</a:t>
            </a:r>
          </a:p>
          <a:p>
            <a:pPr algn="ctr"/>
            <a:r>
              <a:rPr lang="pt-PT" sz="2400" b="1" kern="10"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do Carmo.</a:t>
            </a:r>
          </a:p>
        </p:txBody>
      </p:sp>
    </p:spTree>
  </p:cSld>
  <p:clrMapOvr>
    <a:masterClrMapping/>
  </p:clrMapOvr>
  <p:transition advClick="0" advTm="1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NAVEGANTES">
            <a:extLst>
              <a:ext uri="{FF2B5EF4-FFF2-40B4-BE49-F238E27FC236}">
                <a16:creationId xmlns:a16="http://schemas.microsoft.com/office/drawing/2014/main" id="{C3ED21D6-3494-40CC-A281-7E09F8D8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220" name="WordArt 4" descr="nsnavegantes">
            <a:extLst>
              <a:ext uri="{FF2B5EF4-FFF2-40B4-BE49-F238E27FC236}">
                <a16:creationId xmlns:a16="http://schemas.microsoft.com/office/drawing/2014/main" id="{BAA82E63-EF8A-453C-889D-876D4C2C3D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0063" y="1052513"/>
            <a:ext cx="3240087" cy="4537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Senhora dos 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Navegantes da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Boa Viagem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me guia.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Pelos ares, 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terra e mares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me ampara, </a:t>
            </a:r>
          </a:p>
          <a:p>
            <a:pPr algn="ctr"/>
            <a:r>
              <a:rPr lang="pt-PT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auxilia.</a:t>
            </a:r>
          </a:p>
        </p:txBody>
      </p:sp>
    </p:spTree>
  </p:cSld>
  <p:clrMapOvr>
    <a:masterClrMapping/>
  </p:clrMapOvr>
  <p:transition advClick="0" advTm="1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sem título">
            <a:extLst>
              <a:ext uri="{FF2B5EF4-FFF2-40B4-BE49-F238E27FC236}">
                <a16:creationId xmlns:a16="http://schemas.microsoft.com/office/drawing/2014/main" id="{32E49943-3B12-478B-8C52-09BD999C7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244" name="WordArt 4" descr="slide0007_image020">
            <a:extLst>
              <a:ext uri="{FF2B5EF4-FFF2-40B4-BE49-F238E27FC236}">
                <a16:creationId xmlns:a16="http://schemas.microsoft.com/office/drawing/2014/main" id="{2B4494D4-A0D1-4894-A171-3D797B136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2205038"/>
            <a:ext cx="2951163" cy="4464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livra das 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tempestades. 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</a:t>
            </a:r>
          </a:p>
          <a:p>
            <a:pPr algn="ctr"/>
            <a:r>
              <a:rPr lang="pt-PT" sz="2000" b="1" kern="10"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da Guia.</a:t>
            </a:r>
          </a:p>
          <a:p>
            <a:pPr algn="ctr"/>
            <a:endParaRPr lang="pt-PT" sz="2000" b="1" kern="10">
              <a:blipFill dpi="0" rotWithShape="1">
                <a:blip r:embed="rId4">
                  <a:alphaModFix amt="50000"/>
                </a:blip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pt-PT" sz="2000" b="1" kern="10">
              <a:blipFill dpi="0" rotWithShape="1">
                <a:blip r:embed="rId4">
                  <a:alphaModFix amt="50000"/>
                </a:blip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 advTm="1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 descr="slide0006_image012">
            <a:extLst>
              <a:ext uri="{FF2B5EF4-FFF2-40B4-BE49-F238E27FC236}">
                <a16:creationId xmlns:a16="http://schemas.microsoft.com/office/drawing/2014/main" id="{2153899C-4B7A-499C-A17B-8617BBE2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3960813" cy="5329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2" name="Rectangle 20" descr="slide0007_image014">
            <a:extLst>
              <a:ext uri="{FF2B5EF4-FFF2-40B4-BE49-F238E27FC236}">
                <a16:creationId xmlns:a16="http://schemas.microsoft.com/office/drawing/2014/main" id="{E89B2086-8A3A-4E80-B253-B62567B7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3960813" cy="5329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3" name="Rectangle 21" descr="slide0003_image006">
            <a:extLst>
              <a:ext uri="{FF2B5EF4-FFF2-40B4-BE49-F238E27FC236}">
                <a16:creationId xmlns:a16="http://schemas.microsoft.com/office/drawing/2014/main" id="{B78A5E2F-D93D-434A-9E4E-6EDAA06A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3960813" cy="5329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4" name="Rectangle 22" descr="slide0005_image010">
            <a:extLst>
              <a:ext uri="{FF2B5EF4-FFF2-40B4-BE49-F238E27FC236}">
                <a16:creationId xmlns:a16="http://schemas.microsoft.com/office/drawing/2014/main" id="{A2599431-6448-47CF-93C2-DD0B84A6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81075"/>
            <a:ext cx="3960813" cy="5329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5" name="Rectangle 23" descr="slide0002_image004">
            <a:extLst>
              <a:ext uri="{FF2B5EF4-FFF2-40B4-BE49-F238E27FC236}">
                <a16:creationId xmlns:a16="http://schemas.microsoft.com/office/drawing/2014/main" id="{B7F26D6C-F328-4798-88DD-B44E0AE3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96975"/>
            <a:ext cx="3960813" cy="53292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6" name="Rectangle 24" descr="slide0010_image020">
            <a:extLst>
              <a:ext uri="{FF2B5EF4-FFF2-40B4-BE49-F238E27FC236}">
                <a16:creationId xmlns:a16="http://schemas.microsoft.com/office/drawing/2014/main" id="{90BC7241-6EAF-4562-89C9-1CC23686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12875"/>
            <a:ext cx="3960813" cy="53292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78" name="Rectangle 26" descr="slide0029_image058">
            <a:extLst>
              <a:ext uri="{FF2B5EF4-FFF2-40B4-BE49-F238E27FC236}">
                <a16:creationId xmlns:a16="http://schemas.microsoft.com/office/drawing/2014/main" id="{694735DA-6413-4AE7-BDC5-023BB145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628775"/>
            <a:ext cx="3959225" cy="5157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3580" name="WordArt 28" descr="slide0029_image058">
            <a:extLst>
              <a:ext uri="{FF2B5EF4-FFF2-40B4-BE49-F238E27FC236}">
                <a16:creationId xmlns:a16="http://schemas.microsoft.com/office/drawing/2014/main" id="{2C6221F4-E16A-4B1C-A278-C675D784FC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1125538"/>
            <a:ext cx="2881313" cy="5256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MINHA MÃE,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NOSSA SENHORA,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SOMOS TODOS 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FILHOS SEUS.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TODAS AS NOSSAS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SENHORAS SÃO 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A MESMA MÃE </a:t>
            </a:r>
          </a:p>
          <a:p>
            <a:pPr algn="ctr"/>
            <a:r>
              <a:rPr lang="pt-PT" sz="1600" b="1" kern="10">
                <a:blipFill dpi="0" rotWithShape="1">
                  <a:blip r:embed="rId9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28398" dir="1593903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DEUS.</a:t>
            </a:r>
          </a:p>
        </p:txBody>
      </p:sp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nsapar3">
            <a:extLst>
              <a:ext uri="{FF2B5EF4-FFF2-40B4-BE49-F238E27FC236}">
                <a16:creationId xmlns:a16="http://schemas.microsoft.com/office/drawing/2014/main" id="{1921FBA6-30D0-4505-AD7D-54D057EE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765175"/>
            <a:ext cx="4321175" cy="590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DADAE6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1268" name="WordArt 4" descr="nsapar3">
            <a:extLst>
              <a:ext uri="{FF2B5EF4-FFF2-40B4-BE49-F238E27FC236}">
                <a16:creationId xmlns:a16="http://schemas.microsoft.com/office/drawing/2014/main" id="{AF500934-6B28-4F4B-8230-2F8E127CFC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0063" y="1412875"/>
            <a:ext cx="2951162" cy="4392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Sou romeiro e 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 seu dia,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na multidão 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Mãe Querida.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Me ajoelho 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 rezo, 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Nossa Senhora</a:t>
            </a:r>
          </a:p>
          <a:p>
            <a:pPr algn="ctr"/>
            <a:r>
              <a:rPr lang="pt-PT" sz="2000" b="1" kern="10">
                <a:blipFill dpi="0" rotWithShape="1">
                  <a:blip r:embed="rId3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Aparecida.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381</Words>
  <Application>Microsoft Office PowerPoint</Application>
  <PresentationFormat>Apresentação no Ecrã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TODAS AS NOSSAS SENHORAS</dc:title>
  <dc:creator>Angelina Scalon</dc:creator>
  <cp:lastModifiedBy>Windows</cp:lastModifiedBy>
  <cp:revision>13</cp:revision>
  <dcterms:created xsi:type="dcterms:W3CDTF">2006-06-04T14:29:57Z</dcterms:created>
  <dcterms:modified xsi:type="dcterms:W3CDTF">2019-04-25T10:41:18Z</dcterms:modified>
</cp:coreProperties>
</file>