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3" r:id="rId2"/>
    <p:sldId id="260" r:id="rId3"/>
    <p:sldId id="264" r:id="rId4"/>
    <p:sldId id="266" r:id="rId5"/>
    <p:sldId id="267" r:id="rId6"/>
    <p:sldId id="269" r:id="rId7"/>
    <p:sldId id="270" r:id="rId8"/>
    <p:sldId id="261" r:id="rId9"/>
    <p:sldId id="274" r:id="rId10"/>
    <p:sldId id="271" r:id="rId11"/>
    <p:sldId id="272" r:id="rId12"/>
    <p:sldId id="265" r:id="rId13"/>
    <p:sldId id="273" r:id="rId14"/>
    <p:sldId id="259" r:id="rId15"/>
    <p:sldId id="262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388F3-E40B-466E-BFB1-F6D7B181FC0F}" type="datetimeFigureOut">
              <a:rPr lang="pt-BR" smtClean="0"/>
              <a:pPr/>
              <a:t>17/7/2010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C569C-9252-4A9A-B7A4-0B17EAA46AB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C569C-9252-4A9A-B7A4-0B17EAA46ABB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C569C-9252-4A9A-B7A4-0B17EAA46ABB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C569C-9252-4A9A-B7A4-0B17EAA46ABB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C569C-9252-4A9A-B7A4-0B17EAA46ABB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C569C-9252-4A9A-B7A4-0B17EAA46ABB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C569C-9252-4A9A-B7A4-0B17EAA46ABB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C569C-9252-4A9A-B7A4-0B17EAA46ABB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C569C-9252-4A9A-B7A4-0B17EAA46ABB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C569C-9252-4A9A-B7A4-0B17EAA46ABB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C569C-9252-4A9A-B7A4-0B17EAA46ABB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C569C-9252-4A9A-B7A4-0B17EAA46ABB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C569C-9252-4A9A-B7A4-0B17EAA46ABB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C569C-9252-4A9A-B7A4-0B17EAA46ABB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C569C-9252-4A9A-B7A4-0B17EAA46ABB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C569C-9252-4A9A-B7A4-0B17EAA46ABB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0A0E-C905-4D07-AEDF-103E33425BE9}" type="datetimeFigureOut">
              <a:rPr lang="pt-BR" smtClean="0"/>
              <a:pPr/>
              <a:t>17/7/2010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2223-9550-49D6-9861-5BA411397BA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0A0E-C905-4D07-AEDF-103E33425BE9}" type="datetimeFigureOut">
              <a:rPr lang="pt-BR" smtClean="0"/>
              <a:pPr/>
              <a:t>17/7/2010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2223-9550-49D6-9861-5BA411397BA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0A0E-C905-4D07-AEDF-103E33425BE9}" type="datetimeFigureOut">
              <a:rPr lang="pt-BR" smtClean="0"/>
              <a:pPr/>
              <a:t>17/7/2010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2223-9550-49D6-9861-5BA411397BA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0A0E-C905-4D07-AEDF-103E33425BE9}" type="datetimeFigureOut">
              <a:rPr lang="pt-BR" smtClean="0"/>
              <a:pPr/>
              <a:t>17/7/2010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2223-9550-49D6-9861-5BA411397BA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0A0E-C905-4D07-AEDF-103E33425BE9}" type="datetimeFigureOut">
              <a:rPr lang="pt-BR" smtClean="0"/>
              <a:pPr/>
              <a:t>17/7/2010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2223-9550-49D6-9861-5BA411397BA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0A0E-C905-4D07-AEDF-103E33425BE9}" type="datetimeFigureOut">
              <a:rPr lang="pt-BR" smtClean="0"/>
              <a:pPr/>
              <a:t>17/7/2010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2223-9550-49D6-9861-5BA411397BA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0A0E-C905-4D07-AEDF-103E33425BE9}" type="datetimeFigureOut">
              <a:rPr lang="pt-BR" smtClean="0"/>
              <a:pPr/>
              <a:t>17/7/2010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2223-9550-49D6-9861-5BA411397BA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0A0E-C905-4D07-AEDF-103E33425BE9}" type="datetimeFigureOut">
              <a:rPr lang="pt-BR" smtClean="0"/>
              <a:pPr/>
              <a:t>17/7/2010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2223-9550-49D6-9861-5BA411397BA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0A0E-C905-4D07-AEDF-103E33425BE9}" type="datetimeFigureOut">
              <a:rPr lang="pt-BR" smtClean="0"/>
              <a:pPr/>
              <a:t>17/7/2010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2223-9550-49D6-9861-5BA411397BA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0A0E-C905-4D07-AEDF-103E33425BE9}" type="datetimeFigureOut">
              <a:rPr lang="pt-BR" smtClean="0"/>
              <a:pPr/>
              <a:t>17/7/2010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2223-9550-49D6-9861-5BA411397BA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0A0E-C905-4D07-AEDF-103E33425BE9}" type="datetimeFigureOut">
              <a:rPr lang="pt-BR" smtClean="0"/>
              <a:pPr/>
              <a:t>17/7/2010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2223-9550-49D6-9861-5BA411397BA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F0A0E-C905-4D07-AEDF-103E33425BE9}" type="datetimeFigureOut">
              <a:rPr lang="pt-BR" smtClean="0"/>
              <a:pPr/>
              <a:t>17/7/2010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52223-9550-49D6-9861-5BA411397BA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uest__and__gray_artfinding_chinese_baluster_vases_and_covers_12090650475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04664"/>
            <a:ext cx="9144000" cy="630264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CaixaDeTexto 2"/>
          <p:cNvSpPr txBox="1"/>
          <p:nvPr/>
        </p:nvSpPr>
        <p:spPr>
          <a:xfrm>
            <a:off x="2699792" y="188640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>
                <a:solidFill>
                  <a:schemeClr val="bg1"/>
                </a:solidFill>
                <a:latin typeface="Rockwell Condensed" pitchFamily="18" charset="0"/>
              </a:rPr>
              <a:t>OS VASOS  CHINESES</a:t>
            </a:r>
            <a:endParaRPr lang="pt-BR" sz="6000" dirty="0">
              <a:solidFill>
                <a:schemeClr val="bg1"/>
              </a:solidFill>
              <a:latin typeface="Rockwell Condensed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309320"/>
            <a:ext cx="6228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Rockwell Condensed" pitchFamily="18" charset="0"/>
              </a:rPr>
              <a:t>Rolagem  Automática                Ligue o Som</a:t>
            </a:r>
            <a:endParaRPr lang="pt-BR" sz="2800" dirty="0">
              <a:solidFill>
                <a:schemeClr val="bg1"/>
              </a:solidFill>
              <a:latin typeface="Rockwell Condensed" pitchFamily="18" charset="0"/>
            </a:endParaRPr>
          </a:p>
        </p:txBody>
      </p:sp>
    </p:spTree>
  </p:cSld>
  <p:clrMapOvr>
    <a:masterClrMapping/>
  </p:clrMapOvr>
  <p:transition spd="slow" advClick="0" advTm="5000">
    <p:sndAc>
      <p:stSnd loop="1">
        <p:snd r:embed="rId3" name="Franch-Pourcel-Last-Summer-In-Venic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pyrighted_Image_Reuse_Prohibited_3450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39552" y="476672"/>
            <a:ext cx="81942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Rockwell Condensed" pitchFamily="18" charset="0"/>
              </a:rPr>
              <a:t>Por dois anos pude recolher aquelas belíssimas flores</a:t>
            </a:r>
          </a:p>
          <a:p>
            <a:r>
              <a:rPr lang="pt-BR" sz="3600" dirty="0">
                <a:solidFill>
                  <a:schemeClr val="bg1"/>
                </a:solidFill>
                <a:latin typeface="Rockwell Condensed" pitchFamily="18" charset="0"/>
              </a:rPr>
              <a:t>p</a:t>
            </a:r>
            <a:r>
              <a:rPr lang="pt-BR" sz="3600" dirty="0" smtClean="0">
                <a:solidFill>
                  <a:schemeClr val="bg1"/>
                </a:solidFill>
                <a:latin typeface="Rockwell Condensed" pitchFamily="18" charset="0"/>
              </a:rPr>
              <a:t>ara enfeitar a mesa.</a:t>
            </a:r>
            <a:endParaRPr lang="pt-BR" sz="3600" dirty="0">
              <a:solidFill>
                <a:schemeClr val="bg1"/>
              </a:solidFill>
              <a:latin typeface="Rockwell Condensed" pitchFamily="18" charset="0"/>
            </a:endParaRPr>
          </a:p>
        </p:txBody>
      </p:sp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natureza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043592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55576" y="260648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rgbClr val="FF0000"/>
                </a:solidFill>
                <a:latin typeface="Rockwell Condensed" pitchFamily="18" charset="0"/>
              </a:rPr>
              <a:t>Se não fosses como tu és,eu não teria tido aquelas maravilhas na minha casa.</a:t>
            </a:r>
            <a:endParaRPr lang="pt-BR" sz="3600" dirty="0">
              <a:solidFill>
                <a:srgbClr val="FF0000"/>
              </a:solidFill>
              <a:latin typeface="Rockwell Condensed" pitchFamily="18" charset="0"/>
            </a:endParaRPr>
          </a:p>
        </p:txBody>
      </p:sp>
    </p:spTree>
  </p:cSld>
  <p:clrMapOvr>
    <a:masterClrMapping/>
  </p:clrMapOvr>
  <p:transition spd="slow" advClick="0" advTm="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229308394EA7rk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95536" y="620688"/>
            <a:ext cx="7505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>
                <a:solidFill>
                  <a:srgbClr val="FF0000"/>
                </a:solidFill>
                <a:latin typeface="Rockwell Condensed" pitchFamily="18" charset="0"/>
              </a:rPr>
              <a:t>Cada um de nós tem o próprio específico defeito.</a:t>
            </a:r>
            <a:endParaRPr lang="pt-BR" sz="3600" dirty="0">
              <a:solidFill>
                <a:srgbClr val="FF0000"/>
              </a:solidFill>
              <a:latin typeface="Rockwell Condensed" pitchFamily="18" charset="0"/>
            </a:endParaRPr>
          </a:p>
        </p:txBody>
      </p:sp>
    </p:spTree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ed_gallery_97_747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95536" y="188640"/>
            <a:ext cx="8384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Rockwell Condensed" pitchFamily="18" charset="0"/>
              </a:rPr>
              <a:t>Mas o defeito de cada um é que faz com que a nossa</a:t>
            </a:r>
          </a:p>
          <a:p>
            <a:r>
              <a:rPr lang="pt-BR" sz="3600" dirty="0">
                <a:solidFill>
                  <a:schemeClr val="bg1"/>
                </a:solidFill>
                <a:latin typeface="Rockwell Condensed" pitchFamily="18" charset="0"/>
              </a:rPr>
              <a:t>c</a:t>
            </a:r>
            <a:r>
              <a:rPr lang="pt-BR" sz="3600" dirty="0" smtClean="0">
                <a:solidFill>
                  <a:schemeClr val="bg1"/>
                </a:solidFill>
                <a:latin typeface="Rockwell Condensed" pitchFamily="18" charset="0"/>
              </a:rPr>
              <a:t>onvivência seja interessante e gratificante.</a:t>
            </a:r>
          </a:p>
        </p:txBody>
      </p:sp>
    </p:spTree>
  </p:cSld>
  <p:clrMapOvr>
    <a:masterClrMapping/>
  </p:clrMapOvr>
  <p:transition spd="slow" advClick="0" advTm="8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Flores chinesas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51520" y="5733256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Rockwell Condensed" pitchFamily="18" charset="0"/>
              </a:rPr>
              <a:t>É preciso aceitar cada um pelo que é e descobrir o que tem de bom nele.</a:t>
            </a:r>
            <a:endParaRPr lang="pt-BR" sz="3600" dirty="0">
              <a:solidFill>
                <a:schemeClr val="bg1"/>
              </a:solidFill>
              <a:latin typeface="Rockwell Condensed" pitchFamily="18" charset="0"/>
            </a:endParaRPr>
          </a:p>
        </p:txBody>
      </p:sp>
    </p:spTree>
  </p:cSld>
  <p:clrMapOvr>
    <a:masterClrMapping/>
  </p:clrMapOvr>
  <p:transition spd="slow" advClick="0" advTm="8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velho%20chin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4540" y="2132855"/>
            <a:ext cx="4079947" cy="436335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23528" y="548680"/>
            <a:ext cx="513211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rgbClr val="FF0000"/>
                </a:solidFill>
                <a:latin typeface="Rockwell Condensed" pitchFamily="18" charset="0"/>
              </a:rPr>
              <a:t>Formatação e criação: </a:t>
            </a:r>
            <a:r>
              <a:rPr lang="pt-BR" sz="3600" dirty="0" err="1" smtClean="0">
                <a:solidFill>
                  <a:srgbClr val="FF0000"/>
                </a:solidFill>
                <a:latin typeface="Rockwell Condensed" pitchFamily="18" charset="0"/>
              </a:rPr>
              <a:t>Mellany</a:t>
            </a:r>
            <a:endParaRPr lang="pt-BR" sz="3600" dirty="0" smtClean="0">
              <a:solidFill>
                <a:srgbClr val="FF0000"/>
              </a:solidFill>
              <a:latin typeface="Rockwell Condensed" pitchFamily="18" charset="0"/>
            </a:endParaRPr>
          </a:p>
          <a:p>
            <a:endParaRPr lang="pt-BR" sz="3600" dirty="0">
              <a:solidFill>
                <a:srgbClr val="FF0000"/>
              </a:solidFill>
              <a:latin typeface="Rockwell Condensed" pitchFamily="18" charset="0"/>
            </a:endParaRPr>
          </a:p>
          <a:p>
            <a:r>
              <a:rPr lang="pt-BR" sz="3600" dirty="0" smtClean="0">
                <a:solidFill>
                  <a:srgbClr val="FF0000"/>
                </a:solidFill>
                <a:latin typeface="Rockwell Condensed" pitchFamily="18" charset="0"/>
              </a:rPr>
              <a:t>Imagens: Internet</a:t>
            </a:r>
          </a:p>
          <a:p>
            <a:endParaRPr lang="pt-BR" sz="3600" dirty="0" smtClean="0">
              <a:solidFill>
                <a:srgbClr val="FF0000"/>
              </a:solidFill>
              <a:latin typeface="Rockwell Condensed" pitchFamily="18" charset="0"/>
            </a:endParaRPr>
          </a:p>
          <a:p>
            <a:r>
              <a:rPr lang="pt-BR" sz="3600" dirty="0" smtClean="0">
                <a:solidFill>
                  <a:srgbClr val="FF0000"/>
                </a:solidFill>
                <a:latin typeface="Rockwell Condensed" pitchFamily="18" charset="0"/>
              </a:rPr>
              <a:t>Música; </a:t>
            </a:r>
            <a:r>
              <a:rPr lang="pt-BR" sz="3600" dirty="0" err="1" smtClean="0">
                <a:solidFill>
                  <a:srgbClr val="FF0000"/>
                </a:solidFill>
                <a:latin typeface="Rockwell Condensed" pitchFamily="18" charset="0"/>
              </a:rPr>
              <a:t>Franch</a:t>
            </a:r>
            <a:r>
              <a:rPr lang="pt-BR" sz="3600" dirty="0" smtClean="0">
                <a:solidFill>
                  <a:srgbClr val="FF0000"/>
                </a:solidFill>
                <a:latin typeface="Rockwell Condensed" pitchFamily="18" charset="0"/>
              </a:rPr>
              <a:t> </a:t>
            </a:r>
            <a:r>
              <a:rPr lang="pt-BR" sz="3600" dirty="0" err="1" smtClean="0">
                <a:solidFill>
                  <a:srgbClr val="FF0000"/>
                </a:solidFill>
                <a:latin typeface="Rockwell Condensed" pitchFamily="18" charset="0"/>
              </a:rPr>
              <a:t>Pourcel</a:t>
            </a:r>
            <a:endParaRPr lang="pt-BR" sz="3600" dirty="0" smtClean="0">
              <a:solidFill>
                <a:srgbClr val="FF0000"/>
              </a:solidFill>
              <a:latin typeface="Rockwell Condensed" pitchFamily="18" charset="0"/>
            </a:endParaRPr>
          </a:p>
          <a:p>
            <a:endParaRPr lang="pt-BR" sz="3600" dirty="0" smtClean="0">
              <a:solidFill>
                <a:srgbClr val="FF0000"/>
              </a:solidFill>
              <a:latin typeface="Rockwell Condensed" pitchFamily="18" charset="0"/>
            </a:endParaRPr>
          </a:p>
          <a:p>
            <a:endParaRPr lang="pt-BR" sz="3600" dirty="0" smtClean="0">
              <a:solidFill>
                <a:srgbClr val="FF0000"/>
              </a:solidFill>
              <a:latin typeface="Rockwell Condensed" pitchFamily="18" charset="0"/>
            </a:endParaRPr>
          </a:p>
          <a:p>
            <a:endParaRPr lang="pt-BR" sz="3600" dirty="0" smtClean="0">
              <a:solidFill>
                <a:srgbClr val="FF0000"/>
              </a:solidFill>
              <a:latin typeface="Rockwell Condensed" pitchFamily="18" charset="0"/>
            </a:endParaRPr>
          </a:p>
          <a:p>
            <a:endParaRPr lang="pt-BR" sz="3600" dirty="0" smtClean="0">
              <a:solidFill>
                <a:srgbClr val="FF0000"/>
              </a:solidFill>
              <a:latin typeface="Rockwell Condensed" pitchFamily="18" charset="0"/>
            </a:endParaRPr>
          </a:p>
          <a:p>
            <a:r>
              <a:rPr lang="pt-BR" sz="3600" smtClean="0">
                <a:solidFill>
                  <a:srgbClr val="FF0000"/>
                </a:solidFill>
                <a:latin typeface="Rockwell Condensed" pitchFamily="18" charset="0"/>
              </a:rPr>
              <a:t>17-07-2010</a:t>
            </a:r>
            <a:endParaRPr lang="pt-BR" sz="3600" dirty="0">
              <a:solidFill>
                <a:srgbClr val="FF0000"/>
              </a:solidFill>
              <a:latin typeface="Rockwell Condensed" pitchFamily="18" charset="0"/>
            </a:endParaRPr>
          </a:p>
        </p:txBody>
      </p:sp>
    </p:spTree>
  </p:cSld>
  <p:clrMapOvr>
    <a:masterClrMapping/>
  </p:clrMapOvr>
  <p:transition spd="slow" advClick="0" advTm="600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2498202472NwuX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332656"/>
            <a:ext cx="6480720" cy="61250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aixaDeTexto 2"/>
          <p:cNvSpPr txBox="1"/>
          <p:nvPr/>
        </p:nvSpPr>
        <p:spPr>
          <a:xfrm>
            <a:off x="467544" y="260648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Rockwell Condensed" pitchFamily="18" charset="0"/>
              </a:rPr>
              <a:t>Uma velha senhora chinesa possuía dois grandes vasos,cada um</a:t>
            </a:r>
          </a:p>
          <a:p>
            <a:r>
              <a:rPr lang="pt-BR" sz="3600" dirty="0">
                <a:solidFill>
                  <a:schemeClr val="bg1"/>
                </a:solidFill>
                <a:latin typeface="Rockwell Condensed" pitchFamily="18" charset="0"/>
              </a:rPr>
              <a:t>s</a:t>
            </a:r>
            <a:r>
              <a:rPr lang="pt-BR" sz="3600" dirty="0" smtClean="0">
                <a:solidFill>
                  <a:schemeClr val="bg1"/>
                </a:solidFill>
                <a:latin typeface="Rockwell Condensed" pitchFamily="18" charset="0"/>
              </a:rPr>
              <a:t>uspenso na </a:t>
            </a:r>
          </a:p>
          <a:p>
            <a:r>
              <a:rPr lang="pt-BR" sz="3600" dirty="0" smtClean="0">
                <a:solidFill>
                  <a:schemeClr val="bg1"/>
                </a:solidFill>
                <a:latin typeface="Rockwell Condensed" pitchFamily="18" charset="0"/>
              </a:rPr>
              <a:t>extremidade de</a:t>
            </a:r>
          </a:p>
          <a:p>
            <a:r>
              <a:rPr lang="pt-BR" sz="3600" dirty="0">
                <a:solidFill>
                  <a:schemeClr val="bg1"/>
                </a:solidFill>
                <a:latin typeface="Rockwell Condensed" pitchFamily="18" charset="0"/>
              </a:rPr>
              <a:t>u</a:t>
            </a:r>
            <a:r>
              <a:rPr lang="pt-BR" sz="3600" dirty="0" smtClean="0">
                <a:solidFill>
                  <a:schemeClr val="bg1"/>
                </a:solidFill>
                <a:latin typeface="Rockwell Condensed" pitchFamily="18" charset="0"/>
              </a:rPr>
              <a:t>ma vara que ela</a:t>
            </a:r>
          </a:p>
          <a:p>
            <a:r>
              <a:rPr lang="pt-BR" sz="3600" dirty="0">
                <a:solidFill>
                  <a:schemeClr val="bg1"/>
                </a:solidFill>
                <a:latin typeface="Rockwell Condensed" pitchFamily="18" charset="0"/>
              </a:rPr>
              <a:t>c</a:t>
            </a:r>
            <a:r>
              <a:rPr lang="pt-BR" sz="3600" dirty="0" smtClean="0">
                <a:solidFill>
                  <a:schemeClr val="bg1"/>
                </a:solidFill>
                <a:latin typeface="Rockwell Condensed" pitchFamily="18" charset="0"/>
              </a:rPr>
              <a:t>arregava nas</a:t>
            </a:r>
          </a:p>
          <a:p>
            <a:r>
              <a:rPr lang="pt-BR" sz="3600" dirty="0">
                <a:solidFill>
                  <a:schemeClr val="bg1"/>
                </a:solidFill>
                <a:latin typeface="Rockwell Condensed" pitchFamily="18" charset="0"/>
              </a:rPr>
              <a:t>c</a:t>
            </a:r>
            <a:r>
              <a:rPr lang="pt-BR" sz="3600" dirty="0" smtClean="0">
                <a:solidFill>
                  <a:schemeClr val="bg1"/>
                </a:solidFill>
                <a:latin typeface="Rockwell Condensed" pitchFamily="18" charset="0"/>
              </a:rPr>
              <a:t>ostas.</a:t>
            </a:r>
          </a:p>
          <a:p>
            <a:endParaRPr lang="pt-BR" sz="3600" dirty="0">
              <a:solidFill>
                <a:schemeClr val="bg1"/>
              </a:solidFill>
              <a:latin typeface="Rockwell Condensed" pitchFamily="18" charset="0"/>
            </a:endParaRPr>
          </a:p>
        </p:txBody>
      </p:sp>
    </p:spTree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7-ch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51520" y="188640"/>
            <a:ext cx="53285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rgbClr val="FF0000"/>
                </a:solidFill>
                <a:latin typeface="Rockwell Condensed" pitchFamily="18" charset="0"/>
              </a:rPr>
              <a:t>Um dos vasos era rachado</a:t>
            </a:r>
          </a:p>
          <a:p>
            <a:r>
              <a:rPr lang="pt-BR" sz="3600" dirty="0">
                <a:solidFill>
                  <a:srgbClr val="FF0000"/>
                </a:solidFill>
                <a:latin typeface="Rockwell Condensed" pitchFamily="18" charset="0"/>
              </a:rPr>
              <a:t>e</a:t>
            </a:r>
            <a:r>
              <a:rPr lang="pt-BR" sz="3600" dirty="0" smtClean="0">
                <a:solidFill>
                  <a:srgbClr val="FF0000"/>
                </a:solidFill>
                <a:latin typeface="Rockwell Condensed" pitchFamily="18" charset="0"/>
              </a:rPr>
              <a:t> o outro era perfeito.</a:t>
            </a:r>
          </a:p>
          <a:p>
            <a:r>
              <a:rPr lang="pt-BR" sz="3600" dirty="0" smtClean="0">
                <a:solidFill>
                  <a:srgbClr val="FF0000"/>
                </a:solidFill>
                <a:latin typeface="Rockwell Condensed" pitchFamily="18" charset="0"/>
              </a:rPr>
              <a:t>Este outro chegava sempre cheio</a:t>
            </a:r>
          </a:p>
          <a:p>
            <a:r>
              <a:rPr lang="pt-BR" sz="3600" dirty="0">
                <a:solidFill>
                  <a:srgbClr val="FF0000"/>
                </a:solidFill>
                <a:latin typeface="Rockwell Condensed" pitchFamily="18" charset="0"/>
              </a:rPr>
              <a:t>a</a:t>
            </a:r>
            <a:r>
              <a:rPr lang="pt-BR" sz="3600" dirty="0" smtClean="0">
                <a:solidFill>
                  <a:srgbClr val="FF0000"/>
                </a:solidFill>
                <a:latin typeface="Rockwell Condensed" pitchFamily="18" charset="0"/>
              </a:rPr>
              <a:t>o fim da longa caminhada da</a:t>
            </a:r>
          </a:p>
          <a:p>
            <a:r>
              <a:rPr lang="pt-BR" sz="3600" dirty="0">
                <a:solidFill>
                  <a:srgbClr val="FF0000"/>
                </a:solidFill>
                <a:latin typeface="Rockwell Condensed" pitchFamily="18" charset="0"/>
              </a:rPr>
              <a:t>f</a:t>
            </a:r>
            <a:r>
              <a:rPr lang="pt-BR" sz="3600" dirty="0" smtClean="0">
                <a:solidFill>
                  <a:srgbClr val="FF0000"/>
                </a:solidFill>
                <a:latin typeface="Rockwell Condensed" pitchFamily="18" charset="0"/>
              </a:rPr>
              <a:t>onte até à casa,enquanto</a:t>
            </a:r>
          </a:p>
          <a:p>
            <a:r>
              <a:rPr lang="pt-BR" sz="3600" dirty="0">
                <a:solidFill>
                  <a:srgbClr val="FF0000"/>
                </a:solidFill>
                <a:latin typeface="Rockwell Condensed" pitchFamily="18" charset="0"/>
              </a:rPr>
              <a:t>o</a:t>
            </a:r>
            <a:r>
              <a:rPr lang="pt-BR" sz="3600" dirty="0" smtClean="0">
                <a:solidFill>
                  <a:srgbClr val="FF0000"/>
                </a:solidFill>
                <a:latin typeface="Rockwell Condensed" pitchFamily="18" charset="0"/>
              </a:rPr>
              <a:t> rachado chegava meio</a:t>
            </a:r>
          </a:p>
          <a:p>
            <a:r>
              <a:rPr lang="pt-BR" sz="3600" dirty="0">
                <a:solidFill>
                  <a:srgbClr val="FF0000"/>
                </a:solidFill>
                <a:latin typeface="Rockwell Condensed" pitchFamily="18" charset="0"/>
              </a:rPr>
              <a:t>v</a:t>
            </a:r>
            <a:r>
              <a:rPr lang="pt-BR" sz="3600" dirty="0" smtClean="0">
                <a:solidFill>
                  <a:srgbClr val="FF0000"/>
                </a:solidFill>
                <a:latin typeface="Rockwell Condensed" pitchFamily="18" charset="0"/>
              </a:rPr>
              <a:t>azio.</a:t>
            </a:r>
            <a:endParaRPr lang="pt-BR" sz="3600" dirty="0">
              <a:solidFill>
                <a:srgbClr val="FF0000"/>
              </a:solidFill>
              <a:latin typeface="Rockwell Condensed" pitchFamily="18" charset="0"/>
            </a:endParaRPr>
          </a:p>
        </p:txBody>
      </p:sp>
    </p:spTree>
  </p:cSld>
  <p:clrMapOvr>
    <a:masterClrMapping/>
  </p:clrMapOvr>
  <p:transition spd="slow" advClick="0" advTm="10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95536" y="0"/>
            <a:ext cx="83226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Rockwell Condensed" pitchFamily="18" charset="0"/>
              </a:rPr>
              <a:t>Por longo tempo a coisa foi em frente assim com a</a:t>
            </a:r>
          </a:p>
          <a:p>
            <a:r>
              <a:rPr lang="pt-BR" sz="3600" dirty="0">
                <a:solidFill>
                  <a:schemeClr val="bg1"/>
                </a:solidFill>
                <a:latin typeface="Rockwell Condensed" pitchFamily="18" charset="0"/>
              </a:rPr>
              <a:t>s</a:t>
            </a:r>
            <a:r>
              <a:rPr lang="pt-BR" sz="3600" dirty="0" smtClean="0">
                <a:solidFill>
                  <a:schemeClr val="bg1"/>
                </a:solidFill>
                <a:latin typeface="Rockwell Condensed" pitchFamily="18" charset="0"/>
              </a:rPr>
              <a:t>enhora que chegava em casa com somente um vaso</a:t>
            </a:r>
          </a:p>
          <a:p>
            <a:r>
              <a:rPr lang="pt-BR" sz="3600" dirty="0">
                <a:solidFill>
                  <a:schemeClr val="bg1"/>
                </a:solidFill>
                <a:latin typeface="Rockwell Condensed" pitchFamily="18" charset="0"/>
              </a:rPr>
              <a:t>e</a:t>
            </a:r>
            <a:r>
              <a:rPr lang="pt-BR" sz="3600" dirty="0" smtClean="0">
                <a:solidFill>
                  <a:schemeClr val="bg1"/>
                </a:solidFill>
                <a:latin typeface="Rockwell Condensed" pitchFamily="18" charset="0"/>
              </a:rPr>
              <a:t> meio de água.</a:t>
            </a:r>
            <a:endParaRPr lang="pt-BR" sz="3600" dirty="0">
              <a:solidFill>
                <a:schemeClr val="bg1"/>
              </a:solidFill>
              <a:latin typeface="Rockwell Condensed" pitchFamily="18" charset="0"/>
            </a:endParaRPr>
          </a:p>
        </p:txBody>
      </p:sp>
    </p:spTree>
  </p:cSld>
  <p:clrMapOvr>
    <a:masterClrMapping/>
  </p:clrMapOvr>
  <p:transition spd="slow" advClick="0" advTm="8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1-pequim-ch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m 2" descr="Copyrighted_Image_Reuse_Prohibited_3450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1052720" y="1214437"/>
            <a:ext cx="288032" cy="442912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11560" y="260648"/>
            <a:ext cx="82568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Rockwell Condensed" pitchFamily="18" charset="0"/>
              </a:rPr>
              <a:t>Naturalmente o vaso perfeito era muito orgulhoso do </a:t>
            </a:r>
          </a:p>
          <a:p>
            <a:r>
              <a:rPr lang="pt-BR" sz="3600" dirty="0">
                <a:solidFill>
                  <a:schemeClr val="bg1"/>
                </a:solidFill>
                <a:latin typeface="Rockwell Condensed" pitchFamily="18" charset="0"/>
              </a:rPr>
              <a:t>p</a:t>
            </a:r>
            <a:r>
              <a:rPr lang="pt-BR" sz="3600" dirty="0" smtClean="0">
                <a:solidFill>
                  <a:schemeClr val="bg1"/>
                </a:solidFill>
                <a:latin typeface="Rockwell Condensed" pitchFamily="18" charset="0"/>
              </a:rPr>
              <a:t>róprio resultado e o próprio vaso rachado tinha</a:t>
            </a:r>
          </a:p>
          <a:p>
            <a:r>
              <a:rPr lang="pt-BR" sz="3600" dirty="0">
                <a:solidFill>
                  <a:schemeClr val="bg1"/>
                </a:solidFill>
                <a:latin typeface="Rockwell Condensed" pitchFamily="18" charset="0"/>
              </a:rPr>
              <a:t>v</a:t>
            </a:r>
            <a:r>
              <a:rPr lang="pt-BR" sz="3600" dirty="0" smtClean="0">
                <a:solidFill>
                  <a:schemeClr val="bg1"/>
                </a:solidFill>
                <a:latin typeface="Rockwell Condensed" pitchFamily="18" charset="0"/>
              </a:rPr>
              <a:t>ergonha do seu defeito,de conseguir fazer somente</a:t>
            </a:r>
          </a:p>
          <a:p>
            <a:r>
              <a:rPr lang="pt-BR" sz="3600" dirty="0">
                <a:solidFill>
                  <a:schemeClr val="bg1"/>
                </a:solidFill>
                <a:latin typeface="Rockwell Condensed" pitchFamily="18" charset="0"/>
              </a:rPr>
              <a:t>a</a:t>
            </a:r>
            <a:r>
              <a:rPr lang="pt-BR" sz="3600" dirty="0" smtClean="0">
                <a:solidFill>
                  <a:schemeClr val="bg1"/>
                </a:solidFill>
                <a:latin typeface="Rockwell Condensed" pitchFamily="18" charset="0"/>
              </a:rPr>
              <a:t> metade daquilo que deveria fazer.</a:t>
            </a:r>
            <a:endParaRPr lang="pt-BR" sz="3600" dirty="0">
              <a:solidFill>
                <a:schemeClr val="bg1"/>
              </a:solidFill>
              <a:latin typeface="Rockwell Condensed" pitchFamily="18" charset="0"/>
            </a:endParaRPr>
          </a:p>
        </p:txBody>
      </p:sp>
    </p:spTree>
  </p:cSld>
  <p:clrMapOvr>
    <a:masterClrMapping/>
  </p:clrMapOvr>
  <p:transition spd="slow" advClick="0" advTm="1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3-pequim-ch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39552" y="404664"/>
            <a:ext cx="83688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Rockwell Condensed" pitchFamily="18" charset="0"/>
              </a:rPr>
              <a:t>Depois de dois anos refletindo sobre a amarga derrota</a:t>
            </a:r>
          </a:p>
          <a:p>
            <a:r>
              <a:rPr lang="pt-BR" sz="3600" dirty="0">
                <a:solidFill>
                  <a:schemeClr val="bg1"/>
                </a:solidFill>
                <a:latin typeface="Rockwell Condensed" pitchFamily="18" charset="0"/>
              </a:rPr>
              <a:t>f</a:t>
            </a:r>
            <a:r>
              <a:rPr lang="pt-BR" sz="3600" dirty="0" smtClean="0">
                <a:solidFill>
                  <a:schemeClr val="bg1"/>
                </a:solidFill>
                <a:latin typeface="Rockwell Condensed" pitchFamily="18" charset="0"/>
              </a:rPr>
              <a:t>alou com a senhora durante o caminho:</a:t>
            </a:r>
            <a:endParaRPr lang="pt-BR" sz="3600" dirty="0">
              <a:solidFill>
                <a:schemeClr val="bg1"/>
              </a:solidFill>
              <a:latin typeface="Rockwell Condensed" pitchFamily="18" charset="0"/>
            </a:endParaRPr>
          </a:p>
        </p:txBody>
      </p:sp>
    </p:spTree>
  </p:cSld>
  <p:clrMapOvr>
    <a:masterClrMapping/>
  </p:clrMapOvr>
  <p:transition spd="slow" advClick="0" advTm="8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hina-terracos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23528" y="188640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FF0000"/>
                </a:solidFill>
                <a:latin typeface="Rockwell Condensed" pitchFamily="18" charset="0"/>
              </a:rPr>
              <a:t>_Tenho vergonha de mim mesmo porque esta rachadura que eu tenho me faz perder metade da água durante o caminho</a:t>
            </a:r>
          </a:p>
          <a:p>
            <a:r>
              <a:rPr lang="pt-BR" sz="3200" dirty="0">
                <a:solidFill>
                  <a:srgbClr val="FF0000"/>
                </a:solidFill>
                <a:latin typeface="Rockwell Condensed" pitchFamily="18" charset="0"/>
              </a:rPr>
              <a:t>a</a:t>
            </a:r>
            <a:r>
              <a:rPr lang="pt-BR" sz="3200" dirty="0" smtClean="0">
                <a:solidFill>
                  <a:srgbClr val="FF0000"/>
                </a:solidFill>
                <a:latin typeface="Rockwell Condensed" pitchFamily="18" charset="0"/>
              </a:rPr>
              <a:t>té a sua casa.</a:t>
            </a:r>
            <a:endParaRPr lang="pt-BR" sz="3200" dirty="0">
              <a:solidFill>
                <a:srgbClr val="FF0000"/>
              </a:solidFill>
              <a:latin typeface="Rockwell Condensed" pitchFamily="18" charset="0"/>
            </a:endParaRPr>
          </a:p>
        </p:txBody>
      </p:sp>
    </p:spTree>
  </p:cSld>
  <p:clrMapOvr>
    <a:masterClrMapping/>
  </p:clrMapOvr>
  <p:transition spd="slow" advClick="0" advTm="10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emplo-ch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0"/>
            <a:ext cx="8064896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aixaDeTexto 2"/>
          <p:cNvSpPr txBox="1"/>
          <p:nvPr/>
        </p:nvSpPr>
        <p:spPr>
          <a:xfrm>
            <a:off x="323528" y="260648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rgbClr val="FF0000"/>
                </a:solidFill>
                <a:latin typeface="Rockwell Condensed" pitchFamily="18" charset="0"/>
              </a:rPr>
              <a:t>A velhinha sorriu:</a:t>
            </a:r>
          </a:p>
          <a:p>
            <a:r>
              <a:rPr lang="pt-BR" sz="3600" dirty="0" smtClean="0">
                <a:solidFill>
                  <a:srgbClr val="FF0000"/>
                </a:solidFill>
                <a:latin typeface="Rockwell Condensed" pitchFamily="18" charset="0"/>
              </a:rPr>
              <a:t>_ Você reparou que lindas flores tem somente do teu lado do caminho?</a:t>
            </a:r>
            <a:endParaRPr lang="pt-BR" sz="3600" dirty="0">
              <a:solidFill>
                <a:srgbClr val="FF0000"/>
              </a:solidFill>
              <a:latin typeface="Rockwell Condensed" pitchFamily="18" charset="0"/>
            </a:endParaRPr>
          </a:p>
        </p:txBody>
      </p:sp>
    </p:spTree>
  </p:cSld>
  <p:clrMapOvr>
    <a:masterClrMapping/>
  </p:clrMapOvr>
  <p:transition spd="slow" advClick="0" advTm="8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ed_gallery_132_3264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33467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67544" y="5301208"/>
            <a:ext cx="87519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Rockwell Condensed" pitchFamily="18" charset="0"/>
              </a:rPr>
              <a:t>Eu sempre soube do teu defeito e portanto plantei sementes</a:t>
            </a:r>
          </a:p>
          <a:p>
            <a:r>
              <a:rPr lang="pt-BR" sz="3200" dirty="0" smtClean="0">
                <a:solidFill>
                  <a:schemeClr val="bg1"/>
                </a:solidFill>
                <a:latin typeface="Rockwell Condensed" pitchFamily="18" charset="0"/>
              </a:rPr>
              <a:t> de flores,na beira da estrada,no teu lado e todo o dia,enquanto</a:t>
            </a:r>
          </a:p>
          <a:p>
            <a:r>
              <a:rPr lang="pt-BR" sz="3200" dirty="0" smtClean="0">
                <a:solidFill>
                  <a:schemeClr val="bg1"/>
                </a:solidFill>
                <a:latin typeface="Rockwell Condensed" pitchFamily="18" charset="0"/>
              </a:rPr>
              <a:t>a gente voltava,tu as regava.</a:t>
            </a:r>
            <a:endParaRPr lang="pt-BR" sz="3200" dirty="0">
              <a:solidFill>
                <a:schemeClr val="bg1"/>
              </a:solidFill>
              <a:latin typeface="Rockwell Condensed" pitchFamily="18" charset="0"/>
            </a:endParaRPr>
          </a:p>
        </p:txBody>
      </p:sp>
    </p:spTree>
  </p:cSld>
  <p:clrMapOvr>
    <a:masterClrMapping/>
  </p:clrMapOvr>
  <p:transition spd="slow" advClick="0" advTm="10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307</Words>
  <Application>Microsoft Office PowerPoint</Application>
  <PresentationFormat>Apresentação na tela (4:3)</PresentationFormat>
  <Paragraphs>63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Particular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Maria da Graça</dc:creator>
  <cp:lastModifiedBy>Maria da Graça</cp:lastModifiedBy>
  <cp:revision>19</cp:revision>
  <dcterms:created xsi:type="dcterms:W3CDTF">2010-07-17T17:59:34Z</dcterms:created>
  <dcterms:modified xsi:type="dcterms:W3CDTF">2010-07-17T20:51:31Z</dcterms:modified>
</cp:coreProperties>
</file>